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rtl="1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photoAlbum/>
  <p:custDataLst>
    <p:tags r:id="rId10"/>
  </p:custDataLst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AE1-DBC9-4A68-B79E-7A0B5FC3CE8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C361-AD38-4D6F-94AA-1A84BFC0B4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17331286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AE1-DBC9-4A68-B79E-7A0B5FC3CE8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C361-AD38-4D6F-94AA-1A84BFC0B4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2870328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AE1-DBC9-4A68-B79E-7A0B5FC3CE8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C361-AD38-4D6F-94AA-1A84BFC0B46A}" type="slidenum">
              <a:rPr lang="ar-EG" smtClean="0"/>
              <a:t>‹#›</a:t>
            </a:fld>
            <a:endParaRPr lang="ar-E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7603885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AE1-DBC9-4A68-B79E-7A0B5FC3CE8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C361-AD38-4D6F-94AA-1A84BFC0B4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8781065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AE1-DBC9-4A68-B79E-7A0B5FC3CE8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C361-AD38-4D6F-94AA-1A84BFC0B46A}" type="slidenum">
              <a:rPr lang="ar-EG" smtClean="0"/>
              <a:t>‹#›</a:t>
            </a:fld>
            <a:endParaRPr lang="ar-E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2709667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AE1-DBC9-4A68-B79E-7A0B5FC3CE8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C361-AD38-4D6F-94AA-1A84BFC0B4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02484889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AE1-DBC9-4A68-B79E-7A0B5FC3CE8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C361-AD38-4D6F-94AA-1A84BFC0B4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69540376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AE1-DBC9-4A68-B79E-7A0B5FC3CE8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C361-AD38-4D6F-94AA-1A84BFC0B4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3046311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AE1-DBC9-4A68-B79E-7A0B5FC3CE8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C361-AD38-4D6F-94AA-1A84BFC0B4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2253530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AE1-DBC9-4A68-B79E-7A0B5FC3CE8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C361-AD38-4D6F-94AA-1A84BFC0B4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5372706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AE1-DBC9-4A68-B79E-7A0B5FC3CE8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C361-AD38-4D6F-94AA-1A84BFC0B4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5694199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AE1-DBC9-4A68-B79E-7A0B5FC3CE8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C361-AD38-4D6F-94AA-1A84BFC0B4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6243125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AE1-DBC9-4A68-B79E-7A0B5FC3CE8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C361-AD38-4D6F-94AA-1A84BFC0B4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1667811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AE1-DBC9-4A68-B79E-7A0B5FC3CE8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C361-AD38-4D6F-94AA-1A84BFC0B4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0007898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AE1-DBC9-4A68-B79E-7A0B5FC3CE8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C361-AD38-4D6F-94AA-1A84BFC0B4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7831901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8AE1-DBC9-4A68-B79E-7A0B5FC3CE8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C361-AD38-4D6F-94AA-1A84BFC0B4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23767771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8AE1-DBC9-4A68-B79E-7A0B5FC3CE8E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05C361-AD38-4D6F-94AA-1A84BFC0B46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7565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iming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823"/>
            <a:ext cx="12192000" cy="6909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799" y="3403088"/>
            <a:ext cx="1023582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dvertisingBold" pitchFamily="2" charset="-78"/>
              </a:rPr>
              <a:t>مادة </a:t>
            </a:r>
            <a:r>
              <a:rPr lang="ar-EG" sz="440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dvertisingBold" pitchFamily="2" charset="-78"/>
              </a:rPr>
              <a:t>النظم الالية</a:t>
            </a:r>
            <a:endParaRPr lang="ar-EG" sz="4400" smtClean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dvertisingBold" pitchFamily="2" charset="-78"/>
            </a:endParaRPr>
          </a:p>
          <a:p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المحاضرة </a:t>
            </a:r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الرابعة</a:t>
            </a:r>
            <a:endParaRPr lang="ar-EG" sz="4400" smtClean="0">
              <a:ln w="0"/>
              <a:solidFill>
                <a:schemeClr val="accent5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r>
              <a:rPr lang="ar-EG" sz="440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الفرقة </a:t>
            </a:r>
            <a:r>
              <a:rPr lang="ar-EG" sz="440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الاولي </a:t>
            </a:r>
            <a:r>
              <a:rPr lang="ar-EG" sz="440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– قسم المكتبات والمعلومات</a:t>
            </a:r>
          </a:p>
          <a:p>
            <a:pPr algn="ctr"/>
            <a:r>
              <a:rPr lang="ar-EG" sz="480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د.ايمان احمد طه</a:t>
            </a:r>
          </a:p>
        </p:txBody>
      </p:sp>
    </p:spTree>
    <p:extLst>
      <p:ext uri="{BB962C8B-B14F-4D97-AF65-F5344CB8AC3E}">
        <p14:creationId xmlns:p14="http://schemas.microsoft.com/office/powerpoint/2010/main" val="190292080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483488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823972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459147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3583086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0669545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6947662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9547810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Arial"/>
        <a:cs typeface="Arial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Arial"/>
        <a:cs typeface="Arial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Facet</Template>
  <Company/>
  <PresentationFormat>Widescreen</PresentationFormat>
  <Paragraphs>4</Paragraphs>
  <Slides>8</Slides>
  <Notes>0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malekmohamed2016@hotmail.com</dc:creator>
  <cp:lastModifiedBy>malekmohamed2016@hotmail.com</cp:lastModifiedBy>
  <cp:revision>1</cp:revision>
  <dcterms:created xsi:type="dcterms:W3CDTF">2020-03-18T15:59:43Z</dcterms:created>
  <dcterms:modified xsi:type="dcterms:W3CDTF">2020-03-22T23:36:43Z</dcterms:modified>
</cp:coreProperties>
</file>